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45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Welcome To….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410182" y="2273498"/>
            <a:ext cx="98099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Information and Computer science 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4578191" y="3322439"/>
            <a:ext cx="54738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Array Operations in Assembly Language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0169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Dr. Sara El-Metwally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711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Team Members :-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40591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1- Mohamed Adel Mohamed  Agwa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239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2- Mohamed Shaaban Abdullah Zaki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6420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3- Noreen Mohamed Moataz Abd el-Aziz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82738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and Best Practices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3048953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Understanding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57295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Master array operations for efficient data management.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9" name="Text 7"/>
          <p:cNvSpPr/>
          <p:nvPr/>
        </p:nvSpPr>
        <p:spPr>
          <a:xfrm>
            <a:off x="1020604" y="44692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261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Choose the right algorithm for your specific needs.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A3B3C"/>
          </a:solidFill>
          <a:ln/>
        </p:spPr>
      </p:sp>
      <p:sp>
        <p:nvSpPr>
          <p:cNvPr id="14" name="Text 12"/>
          <p:cNvSpPr/>
          <p:nvPr/>
        </p:nvSpPr>
        <p:spPr>
          <a:xfrm>
            <a:off x="1020604" y="5889546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8659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array operations for speed and memory usage.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Array Operations in Assembly Language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Let's explore how to manipulate arrays, a fundamental data structure, using assembly language.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0201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 to Arrays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contiguous block of memory storing elements of the same data type.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Efficient access by index, sequential organization, and dynamic allocation.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187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Declaring and Initializing Arrays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3316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90243" y="4416623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Declaration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822031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Specify size and data type using directives.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3316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9" name="Text 6"/>
          <p:cNvSpPr/>
          <p:nvPr/>
        </p:nvSpPr>
        <p:spPr>
          <a:xfrm>
            <a:off x="4836319" y="4416623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4331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Initialization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822031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Assign initial values to elements during declaration.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7042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Accessing Array Elements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Index-Based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the index to calculate the element's memory address.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667" y="5221962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655481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Pointer Arithmetic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481" y="5939195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Move a pointer based on the index to access the element.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5323"/>
            <a:ext cx="6511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Iterating through Arrays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63426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Looping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918472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Iterate over elements using a loop counter.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363426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44280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Pointer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4918472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Increment a pointer to access successive elements.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Performing Array Operations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06422"/>
            <a:ext cx="30480" cy="4374475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014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0615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6561653" y="3146584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Insertion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236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Add elements to an array.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6516053" y="4680347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Deletion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 elements from an array.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6514862" y="621411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Searching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Locate a specific element within an array.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27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3249454"/>
            <a:ext cx="7492127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Sorting and Searching Arrays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69" y="4234577"/>
            <a:ext cx="1065014" cy="17041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0028" y="4447580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Sorting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130028" y="4908113"/>
            <a:ext cx="1175480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Rearranging elements in a specific order.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69" y="5938718"/>
            <a:ext cx="1065014" cy="17041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30028" y="6151721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Searching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130028" y="6612255"/>
            <a:ext cx="11754802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Finding a specific element within a sorted array.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6499"/>
            <a:ext cx="73061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Common Array Algorithms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05382" y="3267551"/>
            <a:ext cx="9786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9057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Bubble Sort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396139"/>
            <a:ext cx="41948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Simple, but inefficient for large datasets.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67520" y="4469249"/>
            <a:ext cx="17371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Merge Sort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759762"/>
            <a:ext cx="59676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Divide and conquer approach, efficient for large datasets.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53545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66448" y="5832872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632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Quick Sort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123384"/>
            <a:ext cx="43312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Pivot-based, often faster than merge sort.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2024-12-06T12:37:54Z</dcterms:created>
  <dcterms:modified xsi:type="dcterms:W3CDTF">2024-12-06T12:37:54Z</dcterms:modified>
</cp:coreProperties>
</file>